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1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A8A3A7-DBFD-4E0E-B12B-13CCF99A82B3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68EC52-CBC4-4B07-8B68-D27624CA68A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071678"/>
            <a:ext cx="8229600" cy="183355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Применение подобия к решению задач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:\Users\Admin\Pictures\презентация\слайд 1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785794"/>
            <a:ext cx="421484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285728"/>
            <a:ext cx="9144000" cy="9130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данным на рисунке найдите 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h.</a:t>
            </a:r>
            <a:endParaRPr lang="ru-RU" sz="32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200" baseline="30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0" y="3571876"/>
            <a:ext cx="9144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+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ru-RU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АС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</a:p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АС</a:t>
            </a:r>
            <a:r>
              <a:rPr lang="ru-RU" sz="28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АВ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/>
            <a:endParaRPr lang="ru-RU" dirty="0"/>
          </a:p>
        </p:txBody>
      </p:sp>
      <p:pic>
        <p:nvPicPr>
          <p:cNvPr id="1026" name="Picture 2" descr="C:\Users\Admin\Pictures\презентация\форм 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5786454"/>
            <a:ext cx="4000528" cy="428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Цели и задачи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Цель урока: </a:t>
            </a:r>
            <a:r>
              <a:rPr lang="ru-RU" dirty="0" smtClean="0"/>
              <a:t>готовность учащихся доказать свойства прямоугольного треугольника, применяя подобие треугольников, и использовать их в решении задачи.</a:t>
            </a:r>
          </a:p>
          <a:p>
            <a:pPr>
              <a:buNone/>
            </a:pPr>
            <a:r>
              <a:rPr lang="ru-RU" b="1" dirty="0" smtClean="0"/>
              <a:t>Задачи: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Общеобразовательная:</a:t>
            </a:r>
            <a:r>
              <a:rPr lang="ru-RU" dirty="0" smtClean="0"/>
              <a:t> 1) создать условия для «открытия» утверждений, о нахождении длины высоты, проведенной из вершины прямого угла прямоугольного треугольника, и катета прямоугольного треугольника; 2) организовать закрепление полученных свойств при решении задач;</a:t>
            </a:r>
          </a:p>
          <a:p>
            <a:pPr>
              <a:buNone/>
            </a:pPr>
            <a:r>
              <a:rPr lang="ru-RU" i="1" dirty="0" smtClean="0"/>
              <a:t>Развивающая: </a:t>
            </a:r>
            <a:r>
              <a:rPr lang="ru-RU" dirty="0" smtClean="0"/>
              <a:t>1) создать условия для активизации мышления; 2) содействовать развитию умения вести самоконтроль учебной деятельности; 3) развивать умение «читать геометрический рисунок», культуру грамотно выполнять записи;</a:t>
            </a:r>
          </a:p>
          <a:p>
            <a:pPr>
              <a:buNone/>
            </a:pPr>
            <a:r>
              <a:rPr lang="ru-RU" i="1" dirty="0" smtClean="0"/>
              <a:t>Воспитательная:</a:t>
            </a:r>
            <a:r>
              <a:rPr lang="ru-RU" dirty="0" smtClean="0"/>
              <a:t>1) создать условия для воспитания уважительного отношения к мнению других людей; 2) способствовать стремлению учащихся добиться успеха.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Pictures\презентация\слайд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3404657" cy="207170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86314" y="1071547"/>
            <a:ext cx="4071966" cy="42165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Решение задачи:</a:t>
            </a:r>
          </a:p>
          <a:p>
            <a:pPr marL="457200" lvl="0" indent="-457200">
              <a:buAutoNum type="arabicPeriod"/>
            </a:pP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▲ </a:t>
            </a:r>
            <a:r>
              <a:rPr lang="en-US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ACB ~ </a:t>
            </a: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▲</a:t>
            </a:r>
            <a:r>
              <a:rPr lang="en-US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ADC</a:t>
            </a:r>
          </a:p>
          <a:p>
            <a:pPr marL="457200" indent="-457200"/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 –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общий</a:t>
            </a:r>
            <a:endParaRPr lang="en-US" sz="24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ACB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∠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ADC = 90°</a:t>
            </a:r>
          </a:p>
          <a:p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ACB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∠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ADC = 90°</a:t>
            </a:r>
            <a:endParaRPr lang="ru-RU" sz="24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(по первому признаку)</a:t>
            </a:r>
          </a:p>
          <a:p>
            <a:pPr lvl="0"/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▲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ACB ~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▲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CDB</a:t>
            </a:r>
            <a:endParaRPr lang="ru-RU" sz="24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 –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общий</a:t>
            </a:r>
          </a:p>
          <a:p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ACB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~ ∠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CDB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90°</a:t>
            </a:r>
          </a:p>
          <a:p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 по первому признаку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 smtClean="0"/>
          </a:p>
          <a:p>
            <a:pPr marL="457200" indent="-457200"/>
            <a:endParaRPr lang="ru-RU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Pictures\презентация\слайд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3522060" cy="21431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214810" y="1643050"/>
            <a:ext cx="4714908" cy="30162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Решение задачи:</a:t>
            </a:r>
          </a:p>
          <a:p>
            <a:pPr marL="457200" lvl="0" indent="-457200">
              <a:buAutoNum type="arabicPeriod"/>
            </a:pP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▲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ADC </a:t>
            </a:r>
            <a:r>
              <a:rPr lang="en-US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~ </a:t>
            </a: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▲</a:t>
            </a:r>
            <a:r>
              <a:rPr lang="en-US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CDB</a:t>
            </a:r>
          </a:p>
          <a:p>
            <a:pPr marL="457200" indent="-457200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ADC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∠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CDB = 90°</a:t>
            </a:r>
            <a:endParaRPr lang="ru-RU" sz="24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 90 ° -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 ▲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ACB</a:t>
            </a:r>
          </a:p>
          <a:p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BCD = 90 ° -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B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 ▲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CDB</a:t>
            </a:r>
            <a:endParaRPr lang="ru-RU" sz="24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 =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∠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BCD</a:t>
            </a:r>
            <a:endParaRPr lang="ru-RU" sz="24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первому признаку)</a:t>
            </a: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Pictures\презентация\слайд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3522060" cy="21431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14876" y="1428736"/>
            <a:ext cx="4214842" cy="29546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Как найти высоту 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lvl="0" indent="-457200"/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▲ 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ADC ~ </a:t>
            </a:r>
            <a:r>
              <a:rPr lang="ru-RU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▲</a:t>
            </a:r>
            <a:r>
              <a:rPr lang="en-US" sz="24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CDB:</a:t>
            </a:r>
          </a:p>
          <a:p>
            <a:pPr marL="457200" lvl="0" indent="-457200"/>
            <a:endParaRPr lang="en-US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4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 descr="C:\Users\Admin\Pictures\презентация\форм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357430"/>
            <a:ext cx="2643206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Pictures\презентация\слайд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3522060" cy="2143140"/>
          </a:xfrm>
          <a:prstGeom prst="rect">
            <a:avLst/>
          </a:prstGeom>
          <a:noFill/>
        </p:spPr>
      </p:pic>
      <p:pic>
        <p:nvPicPr>
          <p:cNvPr id="3074" name="Picture 2" descr="C:\Users\Admin\Pictures\презентация\форм 4_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142984"/>
            <a:ext cx="3314700" cy="2181225"/>
          </a:xfrm>
          <a:prstGeom prst="rect">
            <a:avLst/>
          </a:prstGeom>
          <a:noFill/>
        </p:spPr>
      </p:pic>
      <p:pic>
        <p:nvPicPr>
          <p:cNvPr id="3075" name="Picture 3" descr="C:\Users\Admin\Pictures\презентация\форм 4_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3571876"/>
            <a:ext cx="321945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714356"/>
            <a:ext cx="8229600" cy="70410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Работаем устно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 descr="C:\Users\Admin\Pictures\презентация\слайд 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2571768" cy="330655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000232" y="1643050"/>
            <a:ext cx="7143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ru-RU" sz="24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=АК∙ К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ru-RU" sz="24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=АК + АМ;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ru-RU" sz="24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=АК∙АМ.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0232" y="2214554"/>
            <a:ext cx="71437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4)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=АК∙ А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; 5) К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=АК ∙ КМ; 6) К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=АК∙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М.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050" name="Прямоугольник 8"/>
          <p:cNvSpPr>
            <a:spLocks noChangeArrowheads="1"/>
          </p:cNvSpPr>
          <p:nvPr/>
        </p:nvSpPr>
        <p:spPr bwMode="auto">
          <a:xfrm>
            <a:off x="2000232" y="2928934"/>
            <a:ext cx="7143768" cy="438150"/>
          </a:xfrm>
          <a:prstGeom prst="rect">
            <a:avLst/>
          </a:prstGeom>
          <a:solidFill>
            <a:srgbClr val="FFFFFF"/>
          </a:solidFill>
          <a:ln w="2540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7)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</a:t>
            </a:r>
            <a:r>
              <a:rPr kumimoji="0" lang="ru-RU" sz="24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2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=АМ∙ К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; 8)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</a:t>
            </a:r>
            <a:r>
              <a:rPr kumimoji="0" lang="ru-RU" sz="24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2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=АМ∙ А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; 9) </a:t>
            </a: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М</a:t>
            </a:r>
            <a:r>
              <a:rPr kumimoji="0" lang="ru-RU" sz="2400" b="0" i="1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2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=АМ∙КМ.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373</TotalTime>
  <Words>368</Words>
  <Application>Microsoft Office PowerPoint</Application>
  <PresentationFormat>Экран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Constantia</vt:lpstr>
      <vt:lpstr>Times New Roman</vt:lpstr>
      <vt:lpstr>Wingdings 2</vt:lpstr>
      <vt:lpstr>Поток</vt:lpstr>
      <vt:lpstr>Применение подобия к решению задач</vt:lpstr>
      <vt:lpstr>Презентация PowerPoint</vt:lpstr>
      <vt:lpstr>Цели и задачи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Работаем устно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подобия к решению задач</dc:title>
  <dc:creator>Admin</dc:creator>
  <cp:lastModifiedBy>Методический 19</cp:lastModifiedBy>
  <cp:revision>6</cp:revision>
  <dcterms:created xsi:type="dcterms:W3CDTF">2018-04-27T08:14:34Z</dcterms:created>
  <dcterms:modified xsi:type="dcterms:W3CDTF">2023-11-29T11:14:44Z</dcterms:modified>
</cp:coreProperties>
</file>